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F5B3-C849-4DE0-9892-77E81126828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6EEB9-AA7C-4F76-B8D3-8F4846134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F5B3-C849-4DE0-9892-77E81126828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6EEB9-AA7C-4F76-B8D3-8F4846134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F5B3-C849-4DE0-9892-77E81126828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6EEB9-AA7C-4F76-B8D3-8F4846134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F5B3-C849-4DE0-9892-77E81126828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6EEB9-AA7C-4F76-B8D3-8F4846134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F5B3-C849-4DE0-9892-77E81126828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6EEB9-AA7C-4F76-B8D3-8F4846134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F5B3-C849-4DE0-9892-77E81126828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6EEB9-AA7C-4F76-B8D3-8F4846134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F5B3-C849-4DE0-9892-77E81126828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6EEB9-AA7C-4F76-B8D3-8F4846134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F5B3-C849-4DE0-9892-77E81126828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6EEB9-AA7C-4F76-B8D3-8F4846134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F5B3-C849-4DE0-9892-77E81126828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6EEB9-AA7C-4F76-B8D3-8F4846134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F5B3-C849-4DE0-9892-77E81126828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6EEB9-AA7C-4F76-B8D3-8F4846134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F5B3-C849-4DE0-9892-77E81126828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6EEB9-AA7C-4F76-B8D3-8F4846134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BF5B3-C849-4DE0-9892-77E81126828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6EEB9-AA7C-4F76-B8D3-8F48461343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Textbook Scavenger Hunt!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029200"/>
          </a:xfrm>
        </p:spPr>
        <p:txBody>
          <a:bodyPr/>
          <a:lstStyle/>
          <a:p>
            <a:r>
              <a:rPr lang="en-US" sz="4000" dirty="0" smtClean="0"/>
              <a:t>Get a </a:t>
            </a:r>
            <a:r>
              <a:rPr lang="en-US" sz="5400" b="1" u="sng" dirty="0" smtClean="0">
                <a:solidFill>
                  <a:schemeClr val="accent6">
                    <a:lumMod val="50000"/>
                  </a:schemeClr>
                </a:solidFill>
              </a:rPr>
              <a:t>Yellow</a:t>
            </a:r>
            <a:r>
              <a:rPr lang="en-US" sz="4000" dirty="0" smtClean="0"/>
              <a:t> </a:t>
            </a:r>
            <a:r>
              <a:rPr lang="en-US" sz="4000" dirty="0" smtClean="0"/>
              <a:t>book from the book and use the pages in the directions to help you answer the questions</a:t>
            </a:r>
          </a:p>
          <a:p>
            <a:r>
              <a:rPr lang="en-US" sz="4000" dirty="0" smtClean="0"/>
              <a:t>I will not accept incomplete scavenger hunts</a:t>
            </a:r>
          </a:p>
          <a:p>
            <a:r>
              <a:rPr lang="en-US" sz="4000" dirty="0" smtClean="0"/>
              <a:t>Use your time wisely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Treaty of Versailles BCR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You have 5 minutes to answer the BCR on the back of your notes sheet</a:t>
            </a:r>
          </a:p>
          <a:p>
            <a:r>
              <a:rPr lang="en-US" sz="4000" dirty="0" smtClean="0"/>
              <a:t>No talking</a:t>
            </a:r>
          </a:p>
          <a:p>
            <a:r>
              <a:rPr lang="en-US" sz="4000" dirty="0" smtClean="0"/>
              <a:t>Complete sentences </a:t>
            </a:r>
          </a:p>
          <a:p>
            <a:pPr>
              <a:buNone/>
            </a:pPr>
            <a:r>
              <a:rPr lang="en-US" sz="4000" dirty="0" smtClean="0"/>
              <a:t>(at least 5 of them)</a:t>
            </a:r>
            <a:endParaRPr lang="en-US" sz="4000" dirty="0"/>
          </a:p>
        </p:txBody>
      </p:sp>
      <p:pic>
        <p:nvPicPr>
          <p:cNvPr id="21506" name="Picture 2" descr="http://www.youthnoise.com/Assets/shortstory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504322"/>
            <a:ext cx="3000375" cy="2991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compromise?  When do you need compromises?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 your talking affects your participation points</a:t>
            </a:r>
          </a:p>
          <a:p>
            <a:r>
              <a:rPr lang="en-US" dirty="0" smtClean="0"/>
              <a:t>2.  Quiz on Friday</a:t>
            </a:r>
          </a:p>
          <a:p>
            <a:r>
              <a:rPr lang="en-US" dirty="0" smtClean="0"/>
              <a:t>3.  Test on December 14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r>
              <a:rPr lang="en-US" dirty="0" smtClean="0"/>
              <a:t>4.  I will not be here tomorrow but all work I leave is mandatory.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What reasons led to the start of WWI?</a:t>
            </a:r>
          </a:p>
          <a:p>
            <a:r>
              <a:rPr lang="en-US" sz="4000" dirty="0" smtClean="0"/>
              <a:t>What reasons led to the US entering WWI?</a:t>
            </a:r>
          </a:p>
          <a:p>
            <a:r>
              <a:rPr lang="en-US" sz="4000" dirty="0" smtClean="0"/>
              <a:t>What was life in America like during WWI?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Treaty of Versailles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5410200" cy="4876800"/>
          </a:xfrm>
        </p:spPr>
        <p:txBody>
          <a:bodyPr/>
          <a:lstStyle/>
          <a:p>
            <a:r>
              <a:rPr lang="en-US" dirty="0" smtClean="0"/>
              <a:t>You will be in a group</a:t>
            </a:r>
          </a:p>
          <a:p>
            <a:r>
              <a:rPr lang="en-US" dirty="0" smtClean="0"/>
              <a:t>Your group will have to determine what is best for your country</a:t>
            </a:r>
          </a:p>
          <a:p>
            <a:r>
              <a:rPr lang="en-US" dirty="0" smtClean="0"/>
              <a:t>Then you will determine the fate of Germany</a:t>
            </a:r>
          </a:p>
          <a:p>
            <a:r>
              <a:rPr lang="en-US" dirty="0" smtClean="0"/>
              <a:t>Then we will hold an international conference and write a treaty to end WWI </a:t>
            </a:r>
            <a:endParaRPr lang="en-US" dirty="0"/>
          </a:p>
        </p:txBody>
      </p:sp>
      <p:pic>
        <p:nvPicPr>
          <p:cNvPr id="1026" name="Picture 2" descr="http://web.jjay.cuny.edu/~jobrien/reference/thebig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209800"/>
            <a:ext cx="3341512" cy="2577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Groups!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029200"/>
          </a:xfrm>
        </p:spPr>
        <p:txBody>
          <a:bodyPr/>
          <a:lstStyle/>
          <a:p>
            <a:r>
              <a:rPr lang="en-US" sz="3600" dirty="0" smtClean="0"/>
              <a:t>You will get an index card that identifies what group you are in.  </a:t>
            </a:r>
            <a:endParaRPr lang="en-US" sz="3600" dirty="0"/>
          </a:p>
        </p:txBody>
      </p:sp>
      <p:pic>
        <p:nvPicPr>
          <p:cNvPr id="4098" name="Picture 2" descr="http://www.greece-map.net/europe/europe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810000"/>
            <a:ext cx="3487020" cy="2609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 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029200"/>
          </a:xfrm>
        </p:spPr>
        <p:txBody>
          <a:bodyPr/>
          <a:lstStyle/>
          <a:p>
            <a:r>
              <a:rPr lang="en-US" sz="4000" dirty="0" smtClean="0"/>
              <a:t>All groups must share what they have come up with</a:t>
            </a:r>
          </a:p>
          <a:p>
            <a:r>
              <a:rPr lang="en-US" sz="4000" dirty="0" smtClean="0"/>
              <a:t>The more you speak, the more points you get</a:t>
            </a:r>
          </a:p>
          <a:p>
            <a:r>
              <a:rPr lang="en-US" sz="4000" dirty="0" smtClean="0"/>
              <a:t>We cannot end until we have a treaty written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38200" y="0"/>
            <a:ext cx="9982200" cy="1676400"/>
          </a:xfrm>
        </p:spPr>
        <p:txBody>
          <a:bodyPr/>
          <a:lstStyle/>
          <a:p>
            <a:r>
              <a:rPr lang="en-US" dirty="0" smtClean="0"/>
              <a:t>Simulation Debrief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438400"/>
            <a:ext cx="8686800" cy="5029200"/>
          </a:xfrm>
        </p:spPr>
        <p:txBody>
          <a:bodyPr/>
          <a:lstStyle/>
          <a:p>
            <a:r>
              <a:rPr lang="en-US" dirty="0" smtClean="0"/>
              <a:t>Take a minute and answer the questions on your reflection page</a:t>
            </a:r>
          </a:p>
          <a:p>
            <a:r>
              <a:rPr lang="en-US" sz="1400" b="1" dirty="0" smtClean="0"/>
              <a:t>1. What was it like representing a foreign country?</a:t>
            </a:r>
            <a:endParaRPr lang="en-US" sz="1400" dirty="0" smtClean="0"/>
          </a:p>
          <a:p>
            <a:r>
              <a:rPr lang="en-US" sz="1400" b="1" dirty="0" smtClean="0"/>
              <a:t>2. What was the mood of your nation towards the Germans?</a:t>
            </a:r>
            <a:endParaRPr lang="en-US" sz="1400" dirty="0" smtClean="0"/>
          </a:p>
          <a:p>
            <a:r>
              <a:rPr lang="en-US" sz="1400" b="1" dirty="0" smtClean="0"/>
              <a:t>3. If you were Germany, what was it like not being able to speak?  If you represented another country, what do you think it was like for Germany at the negotiations?</a:t>
            </a:r>
            <a:endParaRPr lang="en-US" sz="1400" dirty="0" smtClean="0"/>
          </a:p>
          <a:p>
            <a:r>
              <a:rPr lang="en-US" sz="1400" b="1" dirty="0" smtClean="0"/>
              <a:t>4.  What were some of the things that you agreed to in your negotiations?  How close were they to the actual Treaty of Versailles? </a:t>
            </a:r>
            <a:endParaRPr lang="en-US" sz="1400" dirty="0" smtClean="0"/>
          </a:p>
          <a:p>
            <a:r>
              <a:rPr lang="en-US" sz="1400" b="1" dirty="0" smtClean="0"/>
              <a:t>5.  What do you think were the long effects on Germany from this treaty?</a:t>
            </a:r>
          </a:p>
          <a:p>
            <a:r>
              <a:rPr lang="en-US" dirty="0" smtClean="0"/>
              <a:t>Were you happy with our treaty?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914400"/>
          </a:xfrm>
        </p:spPr>
        <p:txBody>
          <a:bodyPr>
            <a:normAutofit fontScale="90000"/>
          </a:bodyPr>
          <a:lstStyle/>
          <a:p>
            <a:r>
              <a:rPr lang="en-US" sz="3200" b="0" dirty="0" smtClean="0"/>
              <a:t>Wilson’s 14 Points &amp; The Treaty of Versailles</a:t>
            </a:r>
            <a:r>
              <a:rPr lang="en-US" u="sng" dirty="0" smtClean="0"/>
              <a:t/>
            </a:r>
            <a:br>
              <a:rPr lang="en-US" u="sng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715000"/>
          </a:xfrm>
        </p:spPr>
        <p:txBody>
          <a:bodyPr/>
          <a:lstStyle/>
          <a:p>
            <a:pPr lvl="0"/>
            <a:r>
              <a:rPr lang="en-US" sz="2100" dirty="0" smtClean="0"/>
              <a:t>At the end of the war, </a:t>
            </a:r>
            <a:r>
              <a:rPr lang="en-US" sz="2100" b="1" u="sng" dirty="0" smtClean="0"/>
              <a:t>President Wilson</a:t>
            </a:r>
            <a:r>
              <a:rPr lang="en-US" sz="2100" dirty="0" smtClean="0"/>
              <a:t> outlined a plan he hoped would help create a </a:t>
            </a:r>
            <a:r>
              <a:rPr lang="en-US" sz="2100" b="1" u="sng" dirty="0" smtClean="0"/>
              <a:t>long lasting</a:t>
            </a:r>
            <a:r>
              <a:rPr lang="en-US" sz="2100" dirty="0" smtClean="0"/>
              <a:t> peace.  He wanted to make sure that a peace treaty would </a:t>
            </a:r>
            <a:r>
              <a:rPr lang="en-US" sz="2100" b="1" u="sng" dirty="0" smtClean="0"/>
              <a:t>not be so hard</a:t>
            </a:r>
            <a:r>
              <a:rPr lang="en-US" sz="2100" dirty="0" smtClean="0"/>
              <a:t> on the Central Powers that it would </a:t>
            </a:r>
            <a:r>
              <a:rPr lang="en-US" sz="2100" b="1" u="sng" dirty="0" smtClean="0"/>
              <a:t>lead to another war</a:t>
            </a:r>
            <a:r>
              <a:rPr lang="en-US" sz="2100" dirty="0" smtClean="0"/>
              <a:t>.</a:t>
            </a:r>
          </a:p>
          <a:p>
            <a:pPr lvl="0"/>
            <a:r>
              <a:rPr lang="en-US" sz="2100" dirty="0" smtClean="0"/>
              <a:t>Wilson’s </a:t>
            </a:r>
            <a:r>
              <a:rPr lang="en-US" sz="2100" b="1" u="sng" dirty="0" smtClean="0"/>
              <a:t>14 Points</a:t>
            </a:r>
            <a:r>
              <a:rPr lang="en-US" sz="2100" dirty="0" smtClean="0"/>
              <a:t> called for things like </a:t>
            </a:r>
            <a:r>
              <a:rPr lang="en-US" sz="2100" b="1" u="sng" dirty="0" smtClean="0"/>
              <a:t>open seas</a:t>
            </a:r>
            <a:r>
              <a:rPr lang="en-US" sz="2100" dirty="0" smtClean="0"/>
              <a:t>, smaller armies and navies, an end to secret agreements between nations, and the right for people to decide their own </a:t>
            </a:r>
            <a:r>
              <a:rPr lang="en-US" sz="2100" b="1" u="sng" dirty="0" smtClean="0"/>
              <a:t>political status</a:t>
            </a:r>
            <a:r>
              <a:rPr lang="en-US" sz="2100" dirty="0" smtClean="0"/>
              <a:t>.  </a:t>
            </a:r>
          </a:p>
          <a:p>
            <a:pPr lvl="0"/>
            <a:r>
              <a:rPr lang="en-US" sz="2100" dirty="0" smtClean="0"/>
              <a:t>Many around the world </a:t>
            </a:r>
            <a:r>
              <a:rPr lang="en-US" sz="2100" b="1" u="sng" dirty="0" smtClean="0"/>
              <a:t>disagreed</a:t>
            </a:r>
            <a:r>
              <a:rPr lang="en-US" sz="2100" dirty="0" smtClean="0"/>
              <a:t> with Wilson’s ideas.  America’s allies in Europe wanted to </a:t>
            </a:r>
            <a:r>
              <a:rPr lang="en-US" sz="2100" b="1" u="sng" dirty="0" smtClean="0"/>
              <a:t>punish</a:t>
            </a:r>
            <a:r>
              <a:rPr lang="en-US" sz="2100" dirty="0" smtClean="0"/>
              <a:t> Germany for all it had done.</a:t>
            </a:r>
          </a:p>
          <a:p>
            <a:pPr lvl="0"/>
            <a:r>
              <a:rPr lang="en-US" sz="2100" dirty="0" smtClean="0"/>
              <a:t>England wanted Germany to “</a:t>
            </a:r>
            <a:r>
              <a:rPr lang="en-US" sz="2100" b="1" u="sng" dirty="0" smtClean="0"/>
              <a:t>Pay, Pay, Pay</a:t>
            </a:r>
            <a:r>
              <a:rPr lang="en-US" sz="2100" dirty="0" smtClean="0"/>
              <a:t>,” while France wanted to punish them so severely that they could never </a:t>
            </a:r>
            <a:r>
              <a:rPr lang="en-US" sz="2100" b="1" u="sng" dirty="0" smtClean="0"/>
              <a:t>again be a threat</a:t>
            </a:r>
            <a:r>
              <a:rPr lang="en-US" sz="2100" dirty="0" smtClean="0"/>
              <a:t>.</a:t>
            </a:r>
          </a:p>
          <a:p>
            <a:pPr lvl="0"/>
            <a:r>
              <a:rPr lang="en-US" sz="2100" dirty="0" smtClean="0"/>
              <a:t>The allies refused to accept Wilson’s idea of “</a:t>
            </a:r>
            <a:r>
              <a:rPr lang="en-US" sz="2100" b="1" u="sng" dirty="0" smtClean="0"/>
              <a:t>Peace without Victory</a:t>
            </a:r>
            <a:r>
              <a:rPr lang="en-US" sz="2100" dirty="0" smtClean="0"/>
              <a:t>.”</a:t>
            </a:r>
          </a:p>
          <a:p>
            <a:pPr lvl="0"/>
            <a:r>
              <a:rPr lang="en-US" sz="2100" dirty="0" smtClean="0"/>
              <a:t>In the treaty, Germany was forced to accept </a:t>
            </a:r>
            <a:r>
              <a:rPr lang="en-US" sz="2100" b="1" u="sng" dirty="0" smtClean="0"/>
              <a:t>blame for the war</a:t>
            </a:r>
            <a:r>
              <a:rPr lang="en-US" sz="2100" dirty="0" smtClean="0"/>
              <a:t>, forced to pay </a:t>
            </a:r>
            <a:r>
              <a:rPr lang="en-US" sz="2100" b="1" u="sng" dirty="0" smtClean="0"/>
              <a:t>$33 billion</a:t>
            </a:r>
            <a:r>
              <a:rPr lang="en-US" sz="2100" dirty="0" smtClean="0"/>
              <a:t> in damages for the war, forced them to give up </a:t>
            </a:r>
            <a:r>
              <a:rPr lang="en-US" sz="2100" b="1" u="sng" dirty="0" smtClean="0"/>
              <a:t>territory</a:t>
            </a:r>
            <a:r>
              <a:rPr lang="en-US" sz="2100" dirty="0" smtClean="0"/>
              <a:t>, and forced them to </a:t>
            </a:r>
            <a:r>
              <a:rPr lang="en-US" sz="2100" b="1" u="sng" dirty="0" smtClean="0"/>
              <a:t>eliminate</a:t>
            </a:r>
            <a:r>
              <a:rPr lang="en-US" sz="2100" dirty="0" smtClean="0"/>
              <a:t> their army and navy.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1498</TotalTime>
  <Words>533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Warm-up</vt:lpstr>
      <vt:lpstr>Announcements</vt:lpstr>
      <vt:lpstr>Remember This?</vt:lpstr>
      <vt:lpstr>Treaty of Versailles Simulation</vt:lpstr>
      <vt:lpstr>Your Groups!</vt:lpstr>
      <vt:lpstr>Leaders Conference</vt:lpstr>
      <vt:lpstr>Simulation Debrief</vt:lpstr>
      <vt:lpstr>Wilson’s 14 Points &amp; The Treaty of Versailles </vt:lpstr>
      <vt:lpstr>Textbook Scavenger Hunt!</vt:lpstr>
      <vt:lpstr>Treaty of Versailles BCR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Sejal</dc:creator>
  <cp:lastModifiedBy>Sejal</cp:lastModifiedBy>
  <cp:revision>3</cp:revision>
  <dcterms:created xsi:type="dcterms:W3CDTF">2010-11-29T20:17:55Z</dcterms:created>
  <dcterms:modified xsi:type="dcterms:W3CDTF">2010-11-30T21:16:52Z</dcterms:modified>
</cp:coreProperties>
</file>